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63" r:id="rId8"/>
    <p:sldId id="276" r:id="rId9"/>
    <p:sldId id="259" r:id="rId10"/>
    <p:sldId id="268" r:id="rId11"/>
    <p:sldId id="261" r:id="rId12"/>
    <p:sldId id="277" r:id="rId13"/>
    <p:sldId id="279" r:id="rId14"/>
    <p:sldId id="266" r:id="rId15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m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Nicholson" userId="8a3cc405d364ffc3" providerId="LiveId" clId="{55E8B3DC-40A1-4A1D-B9C8-084BF130409E}"/>
    <pc:docChg chg="undo custSel delSld modSld">
      <pc:chgData name="Tim Nicholson" userId="8a3cc405d364ffc3" providerId="LiveId" clId="{55E8B3DC-40A1-4A1D-B9C8-084BF130409E}" dt="2019-02-26T13:38:33.870" v="1088" actId="12788"/>
      <pc:docMkLst>
        <pc:docMk/>
      </pc:docMkLst>
      <pc:sldChg chg="addSp delSp modSp">
        <pc:chgData name="Tim Nicholson" userId="8a3cc405d364ffc3" providerId="LiveId" clId="{55E8B3DC-40A1-4A1D-B9C8-084BF130409E}" dt="2019-02-26T13:38:33.870" v="1088" actId="12788"/>
        <pc:sldMkLst>
          <pc:docMk/>
          <pc:sldMk cId="1439732310" sldId="256"/>
        </pc:sldMkLst>
        <pc:picChg chg="del mod">
          <ac:chgData name="Tim Nicholson" userId="8a3cc405d364ffc3" providerId="LiveId" clId="{55E8B3DC-40A1-4A1D-B9C8-084BF130409E}" dt="2019-02-26T13:37:34.942" v="1059" actId="478"/>
          <ac:picMkLst>
            <pc:docMk/>
            <pc:sldMk cId="1439732310" sldId="256"/>
            <ac:picMk id="5" creationId="{00000000-0000-0000-0000-000000000000}"/>
          </ac:picMkLst>
        </pc:picChg>
        <pc:picChg chg="add mod">
          <ac:chgData name="Tim Nicholson" userId="8a3cc405d364ffc3" providerId="LiveId" clId="{55E8B3DC-40A1-4A1D-B9C8-084BF130409E}" dt="2019-02-26T13:38:33.870" v="1088" actId="12788"/>
          <ac:picMkLst>
            <pc:docMk/>
            <pc:sldMk cId="1439732310" sldId="256"/>
            <ac:picMk id="6" creationId="{215A60ED-7C55-4A32-B9D7-A58638CB3A28}"/>
          </ac:picMkLst>
        </pc:picChg>
      </pc:sldChg>
      <pc:sldChg chg="modSp">
        <pc:chgData name="Tim Nicholson" userId="8a3cc405d364ffc3" providerId="LiveId" clId="{55E8B3DC-40A1-4A1D-B9C8-084BF130409E}" dt="2019-02-26T11:32:15.762" v="47" actId="20577"/>
        <pc:sldMkLst>
          <pc:docMk/>
          <pc:sldMk cId="3461294773" sldId="257"/>
        </pc:sldMkLst>
        <pc:spChg chg="mod">
          <ac:chgData name="Tim Nicholson" userId="8a3cc405d364ffc3" providerId="LiveId" clId="{55E8B3DC-40A1-4A1D-B9C8-084BF130409E}" dt="2019-02-26T11:32:15.762" v="47" actId="20577"/>
          <ac:spMkLst>
            <pc:docMk/>
            <pc:sldMk cId="3461294773" sldId="257"/>
            <ac:spMk id="3" creationId="{81151A88-BCFE-409E-A19D-6E5A491A50BC}"/>
          </ac:spMkLst>
        </pc:spChg>
      </pc:sldChg>
      <pc:sldChg chg="modSp">
        <pc:chgData name="Tim Nicholson" userId="8a3cc405d364ffc3" providerId="LiveId" clId="{55E8B3DC-40A1-4A1D-B9C8-084BF130409E}" dt="2019-02-26T11:40:31.647" v="611" actId="6549"/>
        <pc:sldMkLst>
          <pc:docMk/>
          <pc:sldMk cId="603860951" sldId="259"/>
        </pc:sldMkLst>
        <pc:spChg chg="mod">
          <ac:chgData name="Tim Nicholson" userId="8a3cc405d364ffc3" providerId="LiveId" clId="{55E8B3DC-40A1-4A1D-B9C8-084BF130409E}" dt="2019-02-26T11:40:31.647" v="611" actId="6549"/>
          <ac:spMkLst>
            <pc:docMk/>
            <pc:sldMk cId="603860951" sldId="259"/>
            <ac:spMk id="3" creationId="{430D1808-1EA8-4857-97CF-B63925BDDE7D}"/>
          </ac:spMkLst>
        </pc:spChg>
      </pc:sldChg>
      <pc:sldChg chg="modSp">
        <pc:chgData name="Tim Nicholson" userId="8a3cc405d364ffc3" providerId="LiveId" clId="{55E8B3DC-40A1-4A1D-B9C8-084BF130409E}" dt="2019-02-26T11:40:59.648" v="613" actId="6549"/>
        <pc:sldMkLst>
          <pc:docMk/>
          <pc:sldMk cId="2763600652" sldId="261"/>
        </pc:sldMkLst>
        <pc:spChg chg="mod">
          <ac:chgData name="Tim Nicholson" userId="8a3cc405d364ffc3" providerId="LiveId" clId="{55E8B3DC-40A1-4A1D-B9C8-084BF130409E}" dt="2019-02-26T11:40:59.648" v="613" actId="6549"/>
          <ac:spMkLst>
            <pc:docMk/>
            <pc:sldMk cId="2763600652" sldId="261"/>
            <ac:spMk id="3" creationId="{430D1808-1EA8-4857-97CF-B63925BDDE7D}"/>
          </ac:spMkLst>
        </pc:spChg>
      </pc:sldChg>
      <pc:sldChg chg="modSp">
        <pc:chgData name="Tim Nicholson" userId="8a3cc405d364ffc3" providerId="LiveId" clId="{55E8B3DC-40A1-4A1D-B9C8-084BF130409E}" dt="2019-02-26T11:33:20.461" v="72" actId="20577"/>
        <pc:sldMkLst>
          <pc:docMk/>
          <pc:sldMk cId="4218563889" sldId="263"/>
        </pc:sldMkLst>
        <pc:spChg chg="mod">
          <ac:chgData name="Tim Nicholson" userId="8a3cc405d364ffc3" providerId="LiveId" clId="{55E8B3DC-40A1-4A1D-B9C8-084BF130409E}" dt="2019-02-26T11:33:20.461" v="72" actId="20577"/>
          <ac:spMkLst>
            <pc:docMk/>
            <pc:sldMk cId="4218563889" sldId="263"/>
            <ac:spMk id="3" creationId="{430D1808-1EA8-4857-97CF-B63925BDDE7D}"/>
          </ac:spMkLst>
        </pc:spChg>
      </pc:sldChg>
      <pc:sldChg chg="modSp">
        <pc:chgData name="Tim Nicholson" userId="8a3cc405d364ffc3" providerId="LiveId" clId="{55E8B3DC-40A1-4A1D-B9C8-084BF130409E}" dt="2019-02-26T12:12:18.876" v="961" actId="20577"/>
        <pc:sldMkLst>
          <pc:docMk/>
          <pc:sldMk cId="3277676848" sldId="266"/>
        </pc:sldMkLst>
        <pc:spChg chg="mod">
          <ac:chgData name="Tim Nicholson" userId="8a3cc405d364ffc3" providerId="LiveId" clId="{55E8B3DC-40A1-4A1D-B9C8-084BF130409E}" dt="2019-02-26T12:12:18.876" v="961" actId="20577"/>
          <ac:spMkLst>
            <pc:docMk/>
            <pc:sldMk cId="3277676848" sldId="266"/>
            <ac:spMk id="2" creationId="{C50EBC1B-E641-4CD1-B360-0DBAACCB5C65}"/>
          </ac:spMkLst>
        </pc:spChg>
      </pc:sldChg>
      <pc:sldChg chg="modSp">
        <pc:chgData name="Tim Nicholson" userId="8a3cc405d364ffc3" providerId="LiveId" clId="{55E8B3DC-40A1-4A1D-B9C8-084BF130409E}" dt="2019-02-26T11:43:54.537" v="778" actId="20577"/>
        <pc:sldMkLst>
          <pc:docMk/>
          <pc:sldMk cId="2866218255" sldId="268"/>
        </pc:sldMkLst>
        <pc:spChg chg="mod">
          <ac:chgData name="Tim Nicholson" userId="8a3cc405d364ffc3" providerId="LiveId" clId="{55E8B3DC-40A1-4A1D-B9C8-084BF130409E}" dt="2019-02-26T11:43:54.537" v="778" actId="20577"/>
          <ac:spMkLst>
            <pc:docMk/>
            <pc:sldMk cId="2866218255" sldId="268"/>
            <ac:spMk id="3" creationId="{00000000-0000-0000-0000-000000000000}"/>
          </ac:spMkLst>
        </pc:spChg>
      </pc:sldChg>
      <pc:sldChg chg="modSp">
        <pc:chgData name="Tim Nicholson" userId="8a3cc405d364ffc3" providerId="LiveId" clId="{55E8B3DC-40A1-4A1D-B9C8-084BF130409E}" dt="2019-02-26T11:38:44.910" v="513" actId="20577"/>
        <pc:sldMkLst>
          <pc:docMk/>
          <pc:sldMk cId="2296808170" sldId="276"/>
        </pc:sldMkLst>
        <pc:spChg chg="mod">
          <ac:chgData name="Tim Nicholson" userId="8a3cc405d364ffc3" providerId="LiveId" clId="{55E8B3DC-40A1-4A1D-B9C8-084BF130409E}" dt="2019-02-26T11:38:44.910" v="513" actId="20577"/>
          <ac:spMkLst>
            <pc:docMk/>
            <pc:sldMk cId="2296808170" sldId="276"/>
            <ac:spMk id="3" creationId="{430D1808-1EA8-4857-97CF-B63925BDDE7D}"/>
          </ac:spMkLst>
        </pc:spChg>
      </pc:sldChg>
      <pc:sldChg chg="modSp">
        <pc:chgData name="Tim Nicholson" userId="8a3cc405d364ffc3" providerId="LiveId" clId="{55E8B3DC-40A1-4A1D-B9C8-084BF130409E}" dt="2019-02-26T12:49:56.446" v="1055" actId="20577"/>
        <pc:sldMkLst>
          <pc:docMk/>
          <pc:sldMk cId="2284595219" sldId="277"/>
        </pc:sldMkLst>
        <pc:graphicFrameChg chg="modGraphic">
          <ac:chgData name="Tim Nicholson" userId="8a3cc405d364ffc3" providerId="LiveId" clId="{55E8B3DC-40A1-4A1D-B9C8-084BF130409E}" dt="2019-02-26T12:49:56.446" v="1055" actId="20577"/>
          <ac:graphicFrameMkLst>
            <pc:docMk/>
            <pc:sldMk cId="2284595219" sldId="277"/>
            <ac:graphicFrameMk id="5" creationId="{00000000-0000-0000-0000-000000000000}"/>
          </ac:graphicFrameMkLst>
        </pc:graphicFrameChg>
      </pc:sldChg>
      <pc:sldChg chg="modSp">
        <pc:chgData name="Tim Nicholson" userId="8a3cc405d364ffc3" providerId="LiveId" clId="{55E8B3DC-40A1-4A1D-B9C8-084BF130409E}" dt="2019-02-26T13:12:17.768" v="1057" actId="20577"/>
        <pc:sldMkLst>
          <pc:docMk/>
          <pc:sldMk cId="3078270679" sldId="279"/>
        </pc:sldMkLst>
        <pc:graphicFrameChg chg="modGraphic">
          <ac:chgData name="Tim Nicholson" userId="8a3cc405d364ffc3" providerId="LiveId" clId="{55E8B3DC-40A1-4A1D-B9C8-084BF130409E}" dt="2019-02-26T13:12:17.768" v="1057" actId="20577"/>
          <ac:graphicFrameMkLst>
            <pc:docMk/>
            <pc:sldMk cId="3078270679" sldId="279"/>
            <ac:graphicFrameMk id="5" creationId="{00000000-0000-0000-0000-000000000000}"/>
          </ac:graphicFrameMkLst>
        </pc:graphicFrameChg>
      </pc:sldChg>
    </pc:docChg>
  </pc:docChgLst>
  <pc:docChgLst>
    <pc:chgData name="Tim Nicholson" userId="8a3cc405d364ffc3" providerId="LiveId" clId="{82FDF426-C3C4-45C0-B606-6428CDF50A56}"/>
    <pc:docChg chg="undo custSel addSld delSld modSld sldOrd">
      <pc:chgData name="Tim Nicholson" userId="8a3cc405d364ffc3" providerId="LiveId" clId="{82FDF426-C3C4-45C0-B606-6428CDF50A56}" dt="2019-03-15T13:07:30.617" v="1691" actId="20577"/>
      <pc:docMkLst>
        <pc:docMk/>
      </pc:docMkLst>
      <pc:sldChg chg="modSp">
        <pc:chgData name="Tim Nicholson" userId="8a3cc405d364ffc3" providerId="LiveId" clId="{82FDF426-C3C4-45C0-B606-6428CDF50A56}" dt="2019-03-11T16:14:06.958" v="1081" actId="255"/>
        <pc:sldMkLst>
          <pc:docMk/>
          <pc:sldMk cId="1439732310" sldId="256"/>
        </pc:sldMkLst>
        <pc:spChg chg="mod">
          <ac:chgData name="Tim Nicholson" userId="8a3cc405d364ffc3" providerId="LiveId" clId="{82FDF426-C3C4-45C0-B606-6428CDF50A56}" dt="2019-03-11T16:14:06.958" v="1081" actId="255"/>
          <ac:spMkLst>
            <pc:docMk/>
            <pc:sldMk cId="1439732310" sldId="256"/>
            <ac:spMk id="4" creationId="{F7CD4E2B-0DFF-4A01-9E6B-C619A04CC091}"/>
          </ac:spMkLst>
        </pc:spChg>
      </pc:sldChg>
      <pc:sldChg chg="modSp">
        <pc:chgData name="Tim Nicholson" userId="8a3cc405d364ffc3" providerId="LiveId" clId="{82FDF426-C3C4-45C0-B606-6428CDF50A56}" dt="2019-03-12T17:09:56.159" v="1647"/>
        <pc:sldMkLst>
          <pc:docMk/>
          <pc:sldMk cId="3461294773" sldId="257"/>
        </pc:sldMkLst>
        <pc:spChg chg="mod">
          <ac:chgData name="Tim Nicholson" userId="8a3cc405d364ffc3" providerId="LiveId" clId="{82FDF426-C3C4-45C0-B606-6428CDF50A56}" dt="2019-03-12T17:09:56.159" v="1647"/>
          <ac:spMkLst>
            <pc:docMk/>
            <pc:sldMk cId="3461294773" sldId="257"/>
            <ac:spMk id="3" creationId="{81151A88-BCFE-409E-A19D-6E5A491A50BC}"/>
          </ac:spMkLst>
        </pc:spChg>
      </pc:sldChg>
      <pc:sldChg chg="modSp add">
        <pc:chgData name="Tim Nicholson" userId="8a3cc405d364ffc3" providerId="LiveId" clId="{82FDF426-C3C4-45C0-B606-6428CDF50A56}" dt="2019-03-12T16:36:37.831" v="1302"/>
        <pc:sldMkLst>
          <pc:docMk/>
          <pc:sldMk cId="3969686118" sldId="258"/>
        </pc:sldMkLst>
        <pc:spChg chg="mod">
          <ac:chgData name="Tim Nicholson" userId="8a3cc405d364ffc3" providerId="LiveId" clId="{82FDF426-C3C4-45C0-B606-6428CDF50A56}" dt="2019-03-12T16:36:37.831" v="1302"/>
          <ac:spMkLst>
            <pc:docMk/>
            <pc:sldMk cId="3969686118" sldId="258"/>
            <ac:spMk id="32" creationId="{00000000-0000-0000-0000-000000000000}"/>
          </ac:spMkLst>
        </pc:spChg>
      </pc:sldChg>
      <pc:sldChg chg="modSp">
        <pc:chgData name="Tim Nicholson" userId="8a3cc405d364ffc3" providerId="LiveId" clId="{82FDF426-C3C4-45C0-B606-6428CDF50A56}" dt="2019-03-15T13:06:41.722" v="1681" actId="20577"/>
        <pc:sldMkLst>
          <pc:docMk/>
          <pc:sldMk cId="603860951" sldId="259"/>
        </pc:sldMkLst>
        <pc:spChg chg="mod">
          <ac:chgData name="Tim Nicholson" userId="8a3cc405d364ffc3" providerId="LiveId" clId="{82FDF426-C3C4-45C0-B606-6428CDF50A56}" dt="2019-03-15T13:06:41.722" v="1681" actId="20577"/>
          <ac:spMkLst>
            <pc:docMk/>
            <pc:sldMk cId="603860951" sldId="259"/>
            <ac:spMk id="3" creationId="{430D1808-1EA8-4857-97CF-B63925BDDE7D}"/>
          </ac:spMkLst>
        </pc:spChg>
      </pc:sldChg>
      <pc:sldChg chg="modSp">
        <pc:chgData name="Tim Nicholson" userId="8a3cc405d364ffc3" providerId="LiveId" clId="{82FDF426-C3C4-45C0-B606-6428CDF50A56}" dt="2019-03-12T16:46:30.023" v="1508" actId="20577"/>
        <pc:sldMkLst>
          <pc:docMk/>
          <pc:sldMk cId="2763600652" sldId="261"/>
        </pc:sldMkLst>
        <pc:spChg chg="mod">
          <ac:chgData name="Tim Nicholson" userId="8a3cc405d364ffc3" providerId="LiveId" clId="{82FDF426-C3C4-45C0-B606-6428CDF50A56}" dt="2019-03-12T16:46:30.023" v="1508" actId="20577"/>
          <ac:spMkLst>
            <pc:docMk/>
            <pc:sldMk cId="2763600652" sldId="261"/>
            <ac:spMk id="3" creationId="{430D1808-1EA8-4857-97CF-B63925BDDE7D}"/>
          </ac:spMkLst>
        </pc:spChg>
      </pc:sldChg>
      <pc:sldChg chg="modSp">
        <pc:chgData name="Tim Nicholson" userId="8a3cc405d364ffc3" providerId="LiveId" clId="{82FDF426-C3C4-45C0-B606-6428CDF50A56}" dt="2019-03-12T16:41:07.835" v="1367" actId="20577"/>
        <pc:sldMkLst>
          <pc:docMk/>
          <pc:sldMk cId="4218563889" sldId="263"/>
        </pc:sldMkLst>
        <pc:spChg chg="mod">
          <ac:chgData name="Tim Nicholson" userId="8a3cc405d364ffc3" providerId="LiveId" clId="{82FDF426-C3C4-45C0-B606-6428CDF50A56}" dt="2019-03-12T16:41:07.835" v="1367" actId="20577"/>
          <ac:spMkLst>
            <pc:docMk/>
            <pc:sldMk cId="4218563889" sldId="263"/>
            <ac:spMk id="3" creationId="{430D1808-1EA8-4857-97CF-B63925BDDE7D}"/>
          </ac:spMkLst>
        </pc:spChg>
      </pc:sldChg>
      <pc:sldChg chg="modSp ord">
        <pc:chgData name="Tim Nicholson" userId="8a3cc405d364ffc3" providerId="LiveId" clId="{82FDF426-C3C4-45C0-B606-6428CDF50A56}" dt="2019-03-12T17:11:13.998" v="1648"/>
        <pc:sldMkLst>
          <pc:docMk/>
          <pc:sldMk cId="2866218255" sldId="268"/>
        </pc:sldMkLst>
        <pc:spChg chg="mod">
          <ac:chgData name="Tim Nicholson" userId="8a3cc405d364ffc3" providerId="LiveId" clId="{82FDF426-C3C4-45C0-B606-6428CDF50A56}" dt="2019-03-12T16:48:17.368" v="1533" actId="20577"/>
          <ac:spMkLst>
            <pc:docMk/>
            <pc:sldMk cId="2866218255" sldId="268"/>
            <ac:spMk id="3" creationId="{00000000-0000-0000-0000-000000000000}"/>
          </ac:spMkLst>
        </pc:spChg>
      </pc:sldChg>
      <pc:sldChg chg="modSp">
        <pc:chgData name="Tim Nicholson" userId="8a3cc405d364ffc3" providerId="LiveId" clId="{82FDF426-C3C4-45C0-B606-6428CDF50A56}" dt="2019-03-11T20:41:50.555" v="1235" actId="20577"/>
        <pc:sldMkLst>
          <pc:docMk/>
          <pc:sldMk cId="2296808170" sldId="276"/>
        </pc:sldMkLst>
        <pc:spChg chg="mod">
          <ac:chgData name="Tim Nicholson" userId="8a3cc405d364ffc3" providerId="LiveId" clId="{82FDF426-C3C4-45C0-B606-6428CDF50A56}" dt="2019-03-11T20:41:50.555" v="1235" actId="20577"/>
          <ac:spMkLst>
            <pc:docMk/>
            <pc:sldMk cId="2296808170" sldId="276"/>
            <ac:spMk id="3" creationId="{430D1808-1EA8-4857-97CF-B63925BDDE7D}"/>
          </ac:spMkLst>
        </pc:spChg>
      </pc:sldChg>
      <pc:sldChg chg="modSp">
        <pc:chgData name="Tim Nicholson" userId="8a3cc405d364ffc3" providerId="LiveId" clId="{82FDF426-C3C4-45C0-B606-6428CDF50A56}" dt="2019-03-12T16:54:25.982" v="1554" actId="20577"/>
        <pc:sldMkLst>
          <pc:docMk/>
          <pc:sldMk cId="2284595219" sldId="277"/>
        </pc:sldMkLst>
        <pc:spChg chg="mod">
          <ac:chgData name="Tim Nicholson" userId="8a3cc405d364ffc3" providerId="LiveId" clId="{82FDF426-C3C4-45C0-B606-6428CDF50A56}" dt="2019-03-05T13:35:23.701" v="227" actId="1035"/>
          <ac:spMkLst>
            <pc:docMk/>
            <pc:sldMk cId="2284595219" sldId="277"/>
            <ac:spMk id="2" creationId="{00000000-0000-0000-0000-000000000000}"/>
          </ac:spMkLst>
        </pc:spChg>
        <pc:graphicFrameChg chg="mod modGraphic">
          <ac:chgData name="Tim Nicholson" userId="8a3cc405d364ffc3" providerId="LiveId" clId="{82FDF426-C3C4-45C0-B606-6428CDF50A56}" dt="2019-03-12T16:54:25.982" v="1554" actId="20577"/>
          <ac:graphicFrameMkLst>
            <pc:docMk/>
            <pc:sldMk cId="2284595219" sldId="277"/>
            <ac:graphicFrameMk id="5" creationId="{00000000-0000-0000-0000-000000000000}"/>
          </ac:graphicFrameMkLst>
        </pc:graphicFrameChg>
      </pc:sldChg>
      <pc:sldChg chg="modSp">
        <pc:chgData name="Tim Nicholson" userId="8a3cc405d364ffc3" providerId="LiveId" clId="{82FDF426-C3C4-45C0-B606-6428CDF50A56}" dt="2019-03-15T13:07:30.617" v="1691" actId="20577"/>
        <pc:sldMkLst>
          <pc:docMk/>
          <pc:sldMk cId="3078270679" sldId="279"/>
        </pc:sldMkLst>
        <pc:spChg chg="mod">
          <ac:chgData name="Tim Nicholson" userId="8a3cc405d364ffc3" providerId="LiveId" clId="{82FDF426-C3C4-45C0-B606-6428CDF50A56}" dt="2019-03-05T14:16:50.754" v="246" actId="20577"/>
          <ac:spMkLst>
            <pc:docMk/>
            <pc:sldMk cId="3078270679" sldId="279"/>
            <ac:spMk id="2" creationId="{00000000-0000-0000-0000-000000000000}"/>
          </ac:spMkLst>
        </pc:spChg>
        <pc:graphicFrameChg chg="mod modGraphic">
          <ac:chgData name="Tim Nicholson" userId="8a3cc405d364ffc3" providerId="LiveId" clId="{82FDF426-C3C4-45C0-B606-6428CDF50A56}" dt="2019-03-15T13:07:30.617" v="1691" actId="20577"/>
          <ac:graphicFrameMkLst>
            <pc:docMk/>
            <pc:sldMk cId="3078270679" sldId="279"/>
            <ac:graphicFrameMk id="5" creationId="{00000000-0000-0000-0000-000000000000}"/>
          </ac:graphicFrameMkLst>
        </pc:graphicFrameChg>
      </pc:sldChg>
      <pc:sldChg chg="modSp add">
        <pc:chgData name="Tim Nicholson" userId="8a3cc405d364ffc3" providerId="LiveId" clId="{82FDF426-C3C4-45C0-B606-6428CDF50A56}" dt="2019-03-12T16:37:11.491" v="1306" actId="20577"/>
        <pc:sldMkLst>
          <pc:docMk/>
          <pc:sldMk cId="2529210376" sldId="281"/>
        </pc:sldMkLst>
        <pc:spChg chg="mod">
          <ac:chgData name="Tim Nicholson" userId="8a3cc405d364ffc3" providerId="LiveId" clId="{82FDF426-C3C4-45C0-B606-6428CDF50A56}" dt="2019-03-12T16:37:11.491" v="1306" actId="20577"/>
          <ac:spMkLst>
            <pc:docMk/>
            <pc:sldMk cId="2529210376" sldId="281"/>
            <ac:spMk id="32" creationId="{00000000-0000-0000-0000-000000000000}"/>
          </ac:spMkLst>
        </pc:spChg>
      </pc:sldChg>
      <pc:sldChg chg="modSp add">
        <pc:chgData name="Tim Nicholson" userId="8a3cc405d364ffc3" providerId="LiveId" clId="{82FDF426-C3C4-45C0-B606-6428CDF50A56}" dt="2019-03-12T16:37:19.170" v="1307"/>
        <pc:sldMkLst>
          <pc:docMk/>
          <pc:sldMk cId="2262318866" sldId="282"/>
        </pc:sldMkLst>
        <pc:spChg chg="mod">
          <ac:chgData name="Tim Nicholson" userId="8a3cc405d364ffc3" providerId="LiveId" clId="{82FDF426-C3C4-45C0-B606-6428CDF50A56}" dt="2019-03-12T16:37:19.170" v="1307"/>
          <ac:spMkLst>
            <pc:docMk/>
            <pc:sldMk cId="2262318866" sldId="282"/>
            <ac:spMk id="11" creationId="{00000000-0000-0000-0000-000000000000}"/>
          </ac:spMkLst>
        </pc:spChg>
      </pc:sldChg>
      <pc:sldChg chg="modSp add">
        <pc:chgData name="Tim Nicholson" userId="8a3cc405d364ffc3" providerId="LiveId" clId="{82FDF426-C3C4-45C0-B606-6428CDF50A56}" dt="2019-03-12T16:37:25.607" v="1308"/>
        <pc:sldMkLst>
          <pc:docMk/>
          <pc:sldMk cId="2906424160" sldId="283"/>
        </pc:sldMkLst>
        <pc:spChg chg="mod">
          <ac:chgData name="Tim Nicholson" userId="8a3cc405d364ffc3" providerId="LiveId" clId="{82FDF426-C3C4-45C0-B606-6428CDF50A56}" dt="2019-03-12T16:37:25.607" v="1308"/>
          <ac:spMkLst>
            <pc:docMk/>
            <pc:sldMk cId="2906424160" sldId="283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D6AA9-2381-4FE8-B2E3-AF8A9A83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E0E2B-388C-47A6-830A-0F4A7D4B9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D787-B01E-48C1-96D0-86CAA0B7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5BD54-BB8B-496B-8923-3EFC5CA2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7A140-FBBA-4A5F-8E9C-876C746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4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5802-4F3F-409E-B273-70D95D0F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F3EE3-CC06-4AFD-9F61-9E427B58A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0EF76-0162-4BCD-8240-CC88669A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97CB-0035-49F0-9555-68EFC850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9C40-3791-49D8-9FAD-C7FA720B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0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9F668-33B6-4A1B-9A6B-A3502BC7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934DF-4618-4F16-9A7B-46DC3FE73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CF09-8465-40EE-BEF0-4E48D42F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B903-35DC-47E0-84D9-4D65FDDD8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811EB-2FCE-41B1-A9F9-5B6085AE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9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05B4-9242-47FF-9CBC-6AE58C85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9E02C-544F-4B97-AB4B-B7FDE61B3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138B7-3DFE-48CC-B9CD-5F625F1F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D46E-EA14-411B-8EF6-19087AC1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C31CB-31C3-4D38-9DFB-18370DE7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0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07C5-9F2B-44F7-A66C-B03840F9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0284E-8762-47BB-AC51-2466339D9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28277-0311-4F0D-AFE2-7AAACC79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138C3-2ADB-407C-BD8E-B35F39A4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2EAF-38DF-492A-B114-CE851629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5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80F6-C421-4F3A-872A-7E71150BD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E7112-F5B9-474F-84E8-558599AED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6A28C-6518-4975-9779-76A857F0C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0C309-C551-451C-A545-D85A007B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A72FB-272D-4367-BE28-C9A0E23E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3A7DA-6D65-4BEC-9BCA-5B2855A8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89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5AD9-9AFF-43E8-9350-25E156B1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35E59-CA9F-480C-AD32-EA2C4854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EDF8A-080E-4970-98F9-AB3E5B4C5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4336E-3B01-42C9-BC36-D506757FE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81F0F-0802-4CA3-985B-1CF3F7AEB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33764-8E87-4056-9555-35733DBF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E1512-DC51-4FC5-AFC3-C13BC621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091BC-0915-4F5F-8955-279C3D7C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3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24C1-EF2A-4297-BE61-E6A4A3E0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89A57-1C21-4187-92F8-B933A622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2B2D4-3966-4197-9A58-157D44CA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E9BE8-C4D8-44F8-9577-D418D478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3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E8EBB-F06E-4041-A9CE-519691A6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B5847-9624-4412-9868-7EE11444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41972-F967-430A-9B92-E63BFACA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0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731E-36C9-4F89-8255-8524EFDE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53F46-D77A-438F-9765-6313E698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46F5C-98D8-4305-8DE7-2913D70E4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99218-1823-49D4-AA11-52A069BD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3B531-CD90-4A57-B837-4B86BC49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86573-5ACE-485B-B2FD-1B180CB8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0DC2-CA41-4A0B-8293-47234024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6EFAB-B996-40B3-9244-464BF00D1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E919A-71CB-4DAB-9CDA-88FBAF5D4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5CB62-C906-4DCB-A33E-AC6D5607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1BFA9-682C-4D22-BEF4-C34E6BF0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82F8A-234B-4810-B04F-E03704A5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7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A5135-0D56-43C2-99E3-98A3A3EE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E7F6B-9B60-499A-8C27-F74C2A98E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6726-B0A3-403B-948C-0A27783F5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2D66-7E9F-42E0-BA4B-747B39BDCB13}" type="datetimeFigureOut">
              <a:rPr lang="en-GB" smtClean="0"/>
              <a:t>15/03/2019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FDC07-BBF8-48D2-9350-9BBFF5183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AC8B-E1E6-4510-9798-1F014F60B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30A1-B27D-4748-93F1-B93B48554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938F-6959-4FB4-A816-1651A5387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8279"/>
            <a:ext cx="9144000" cy="124384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Minstead Community Shop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7CD4E2B-0DFF-4A01-9E6B-C619A04CC091}"/>
              </a:ext>
            </a:extLst>
          </p:cNvPr>
          <p:cNvSpPr txBox="1">
            <a:spLocks/>
          </p:cNvSpPr>
          <p:nvPr/>
        </p:nvSpPr>
        <p:spPr>
          <a:xfrm>
            <a:off x="1623392" y="5407680"/>
            <a:ext cx="9144000" cy="918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Tim Nicholson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Minstead Community Shop Working Group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15A60ED-7C55-4A32-B9D7-A58638CB3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7"/>
          <a:stretch/>
        </p:blipFill>
        <p:spPr bwMode="auto">
          <a:xfrm>
            <a:off x="4375331" y="2433539"/>
            <a:ext cx="3441339" cy="279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3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Majority run and managed by the community</a:t>
            </a:r>
          </a:p>
          <a:p>
            <a:pPr lvl="1"/>
            <a:r>
              <a:rPr lang="en-GB" dirty="0"/>
              <a:t>Be a focus in the village</a:t>
            </a:r>
          </a:p>
          <a:p>
            <a:pPr lvl="1"/>
            <a:r>
              <a:rPr lang="en-GB" dirty="0"/>
              <a:t>Operated entirely by volunteers.</a:t>
            </a:r>
          </a:p>
          <a:p>
            <a:pPr lvl="1"/>
            <a:r>
              <a:rPr lang="en-GB" dirty="0"/>
              <a:t>Sell tea, coffee and cakes</a:t>
            </a:r>
          </a:p>
          <a:p>
            <a:pPr lvl="1"/>
            <a:r>
              <a:rPr lang="en-GB" dirty="0"/>
              <a:t>Sell basic needs for when you run out</a:t>
            </a:r>
          </a:p>
          <a:p>
            <a:pPr lvl="1"/>
            <a:r>
              <a:rPr lang="en-GB" dirty="0"/>
              <a:t>Non-perishable staples</a:t>
            </a:r>
          </a:p>
          <a:p>
            <a:pPr lvl="1"/>
            <a:r>
              <a:rPr lang="en-GB" dirty="0"/>
              <a:t>Sell village &amp; local produce</a:t>
            </a:r>
          </a:p>
          <a:p>
            <a:pPr lvl="1"/>
            <a:r>
              <a:rPr lang="en-GB" dirty="0"/>
              <a:t>Information Point for visitors</a:t>
            </a:r>
          </a:p>
        </p:txBody>
      </p:sp>
    </p:spTree>
    <p:extLst>
      <p:ext uri="{BB962C8B-B14F-4D97-AF65-F5344CB8AC3E}">
        <p14:creationId xmlns:p14="http://schemas.microsoft.com/office/powerpoint/2010/main" val="286621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BC1B-E641-4CD1-B360-0DBAACC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1808-1EA8-4857-97CF-B63925BD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grants may be available through the Hampshire CC and other charitable bodies.  These are usually matched funding.</a:t>
            </a:r>
          </a:p>
          <a:p>
            <a:r>
              <a:rPr lang="en-GB" dirty="0"/>
              <a:t>People in the village making donations &amp; buying shares.</a:t>
            </a:r>
          </a:p>
          <a:p>
            <a:r>
              <a:rPr lang="en-GB" dirty="0"/>
              <a:t>Fund raising through village activities.</a:t>
            </a:r>
          </a:p>
          <a:p>
            <a:r>
              <a:rPr lang="en-GB" dirty="0"/>
              <a:t>The Community Shop will be a “not for profit” organisation but will need to raise sufficient operational funds to maintain its existence over many years, including for re-investment.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60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81"/>
            <a:ext cx="10515600" cy="100647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r>
              <a:rPr lang="en-GB" dirty="0"/>
              <a:t>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30019"/>
              </p:ext>
            </p:extLst>
          </p:nvPr>
        </p:nvGraphicFramePr>
        <p:xfrm>
          <a:off x="757217" y="1149656"/>
          <a:ext cx="10596583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Cost 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Costs of setting up legal 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£ 310.00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Annual Subscription to Plunkett (1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£240.00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609302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Planning Permission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£ 150.00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Legal costs in setting up lease/licence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£5,000.00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418941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Refurbishment of pub storeroom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£14,020.00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Fit out the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Equipment</a:t>
                      </a:r>
                      <a:r>
                        <a:rPr lang="en-GB" sz="1600" baseline="0" dirty="0"/>
                        <a:t> (e.g. </a:t>
                      </a:r>
                      <a:r>
                        <a:rPr lang="en-GB" sz="1600" dirty="0"/>
                        <a:t>Refrigerator/chiller</a:t>
                      </a:r>
                      <a:r>
                        <a:rPr lang="en-GB" sz="1600" baseline="0" dirty="0"/>
                        <a:t>, coffee machines, EPOS)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£4,500.00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Publicity &amp; Advertising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98257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Signage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093516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Initial stock for the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£2,000.00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Insurance (1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09682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Newspaper deposit (1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259694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Opening Cash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22281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/>
                        <a:t>£30,820.00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463357"/>
                  </a:ext>
                </a:extLst>
              </a:tr>
              <a:tr h="303507">
                <a:tc>
                  <a:txBody>
                    <a:bodyPr/>
                    <a:lstStyle/>
                    <a:p>
                      <a:r>
                        <a:rPr lang="en-GB" sz="1600" dirty="0"/>
                        <a:t>Contingency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£3,082.00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59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1 - 3 business plan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541261"/>
              </p:ext>
            </p:extLst>
          </p:nvPr>
        </p:nvGraphicFramePr>
        <p:xfrm>
          <a:off x="878492" y="1389380"/>
          <a:ext cx="10483448" cy="410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88">
                  <a:extLst>
                    <a:ext uri="{9D8B030D-6E8A-4147-A177-3AD203B41FA5}">
                      <a16:colId xmlns:a16="http://schemas.microsoft.com/office/drawing/2014/main" val="1804556072"/>
                    </a:ext>
                  </a:extLst>
                </a:gridCol>
                <a:gridCol w="191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988">
                  <a:extLst>
                    <a:ext uri="{9D8B030D-6E8A-4147-A177-3AD203B41FA5}">
                      <a16:colId xmlns:a16="http://schemas.microsoft.com/office/drawing/2014/main" val="860203271"/>
                    </a:ext>
                  </a:extLst>
                </a:gridCol>
                <a:gridCol w="1914988">
                  <a:extLst>
                    <a:ext uri="{9D8B030D-6E8A-4147-A177-3AD203B41FA5}">
                      <a16:colId xmlns:a16="http://schemas.microsoft.com/office/drawing/2014/main" val="723998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Set-up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Year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£12,000.00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82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Share Issue</a:t>
                      </a:r>
                      <a:r>
                        <a:rPr lang="en-GB"/>
                        <a:t>/Donations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559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£37,000.00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£66,000.00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£72,600.00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5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Set-up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£30,820.00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638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Cost of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£50,588.00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£56,477.00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£62,030.00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-£1,066.00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-£1,087.00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-£1,285.00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895451"/>
                  </a:ext>
                </a:extLst>
              </a:tr>
              <a:tr h="392776">
                <a:tc>
                  <a:txBody>
                    <a:bodyPr/>
                    <a:lstStyle/>
                    <a:p>
                      <a:r>
                        <a:rPr lang="en-GB" dirty="0"/>
                        <a:t>Total 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£30,820.00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£51,654.00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£57,563.00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£63,316.00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Cash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£6,180.00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£8,346.00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£8,437.00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£9,284.00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86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Closing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£6,180.00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£14,526.00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£22,963.00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£32,247.00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Depreciation of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£3,904,00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£3,904,00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£3,904,00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06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7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BC1B-E641-4CD1-B360-0DBAACCB5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8406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27767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8E2E-9B21-4199-A5F9-888ACBC2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1A88-BCFE-409E-A19D-6E5A491A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Designs by Eleni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Pappadopoulou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Fairhurst Design Group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Working Group Membership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Update on progress on Community Shop in Minstead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Finance/outline cost</a:t>
            </a:r>
          </a:p>
        </p:txBody>
      </p:sp>
    </p:spTree>
    <p:extLst>
      <p:ext uri="{BB962C8B-B14F-4D97-AF65-F5344CB8AC3E}">
        <p14:creationId xmlns:p14="http://schemas.microsoft.com/office/powerpoint/2010/main" val="346129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1" r="39662" b="9352"/>
          <a:stretch/>
        </p:blipFill>
        <p:spPr>
          <a:xfrm>
            <a:off x="3591697" y="504293"/>
            <a:ext cx="4176584" cy="52127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812693" y="2479590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994" y="2348785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Servery/ till location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812693" y="1371601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54994" y="1240796"/>
            <a:ext cx="3492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Work bench with coffee machine, sink, undercounted fridge  etc.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39914" y="3403129"/>
            <a:ext cx="1153297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554994" y="3272324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Shelving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812693" y="5095103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54994" y="4964298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Entrance door location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227805" y="5348804"/>
            <a:ext cx="2265406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54994" y="5217999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External produce display area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219567" y="4499718"/>
            <a:ext cx="2202409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54994" y="4378526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Seating area by the window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415481" y="3787634"/>
            <a:ext cx="4015947" cy="37791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93211" y="3694620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Shelving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720281" y="1047439"/>
            <a:ext cx="3772930" cy="903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6244281"/>
            <a:ext cx="12192000" cy="613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© Fairhurst Design Group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54994" y="916634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Tall fridge location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4973" y="6334898"/>
            <a:ext cx="349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Plan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"/>
          <a:stretch/>
        </p:blipFill>
        <p:spPr>
          <a:xfrm>
            <a:off x="293471" y="2080594"/>
            <a:ext cx="2644531" cy="24996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1" y="4692888"/>
            <a:ext cx="2644531" cy="13461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1" y="216807"/>
            <a:ext cx="2644531" cy="1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r="25608"/>
          <a:stretch/>
        </p:blipFill>
        <p:spPr>
          <a:xfrm>
            <a:off x="3221037" y="810143"/>
            <a:ext cx="5692303" cy="446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455244" y="2577649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7545" y="2446844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New timber frame window and door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455244" y="2274616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97545" y="2143811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New sign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339913" y="3204349"/>
            <a:ext cx="1795850" cy="17246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97545" y="3090790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Shelving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70356" y="4393390"/>
            <a:ext cx="2265406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197545" y="4262585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External produce display area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114270" y="3739090"/>
            <a:ext cx="1021492" cy="1140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197545" y="3628718"/>
            <a:ext cx="2529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Existing black painted timber doors to be used as sales display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244281"/>
            <a:ext cx="12192000" cy="613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© Fairhurst Design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4973" y="6334898"/>
            <a:ext cx="349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Elevation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455244" y="4157104"/>
            <a:ext cx="1680518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97545" y="4026299"/>
            <a:ext cx="349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Entrance door location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8" b="12720"/>
          <a:stretch/>
        </p:blipFill>
        <p:spPr>
          <a:xfrm>
            <a:off x="468617" y="3628718"/>
            <a:ext cx="2468215" cy="242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7" y="208019"/>
            <a:ext cx="2468215" cy="33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1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4281"/>
            <a:ext cx="12192000" cy="613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© Fairhurst Design Group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688" r="14435"/>
          <a:stretch/>
        </p:blipFill>
        <p:spPr>
          <a:xfrm>
            <a:off x="469556" y="334898"/>
            <a:ext cx="8221135" cy="5802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4973" y="6334898"/>
            <a:ext cx="349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External view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14" y="2297901"/>
            <a:ext cx="3048001" cy="1650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0"/>
          <a:stretch/>
        </p:blipFill>
        <p:spPr>
          <a:xfrm>
            <a:off x="8929815" y="4089050"/>
            <a:ext cx="3048001" cy="2048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31" y="126278"/>
            <a:ext cx="3049184" cy="20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44281"/>
            <a:ext cx="12192000" cy="6137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/>
              <a:t>© Fairhurst Design Group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r="18915"/>
          <a:stretch/>
        </p:blipFill>
        <p:spPr>
          <a:xfrm>
            <a:off x="3583459" y="232157"/>
            <a:ext cx="8320217" cy="57432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84973" y="6334898"/>
            <a:ext cx="349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External view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7" y="4028982"/>
            <a:ext cx="3224586" cy="1995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7" y="1845276"/>
            <a:ext cx="3219592" cy="2136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8" y="156167"/>
            <a:ext cx="3219592" cy="16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2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BC1B-E641-4CD1-B360-0DBAACC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1808-1EA8-4857-97CF-B63925BD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Chair – Tim Nicholson</a:t>
            </a:r>
          </a:p>
          <a:p>
            <a:r>
              <a:rPr lang="en-GB" dirty="0"/>
              <a:t>Treasurer/Finance Lead – Peter Johnson</a:t>
            </a:r>
          </a:p>
          <a:p>
            <a:r>
              <a:rPr lang="en-GB" dirty="0"/>
              <a:t>Secretary – Jenni </a:t>
            </a:r>
            <a:r>
              <a:rPr lang="en-GB" dirty="0" err="1"/>
              <a:t>Cavanna</a:t>
            </a:r>
            <a:endParaRPr lang="en-GB" dirty="0"/>
          </a:p>
          <a:p>
            <a:r>
              <a:rPr lang="en-GB" dirty="0"/>
              <a:t>Legal – Alison McGhee</a:t>
            </a:r>
          </a:p>
          <a:p>
            <a:r>
              <a:rPr lang="en-GB" dirty="0"/>
              <a:t>Business Planning – Tim Nicholson</a:t>
            </a:r>
          </a:p>
          <a:p>
            <a:r>
              <a:rPr lang="en-GB" dirty="0"/>
              <a:t>Fund Raising – Annabel Bruxner-Randall</a:t>
            </a:r>
          </a:p>
          <a:p>
            <a:r>
              <a:rPr lang="en-GB" dirty="0"/>
              <a:t>Communications/Marketing – Lance </a:t>
            </a:r>
            <a:r>
              <a:rPr lang="en-GB" dirty="0" err="1"/>
              <a:t>McArdell</a:t>
            </a:r>
            <a:r>
              <a:rPr lang="en-GB" dirty="0"/>
              <a:t> </a:t>
            </a:r>
          </a:p>
          <a:p>
            <a:r>
              <a:rPr lang="en-GB" dirty="0"/>
              <a:t>Buildings – Nib Saunders</a:t>
            </a:r>
          </a:p>
          <a:p>
            <a:r>
              <a:rPr lang="en-GB" dirty="0"/>
              <a:t>Parish Council Liaison – Alan Ferguson/Dawne Wakelin</a:t>
            </a:r>
          </a:p>
          <a:p>
            <a:r>
              <a:rPr lang="en-GB" dirty="0"/>
              <a:t>Other members – Spike Briggs, Jo Vardy, Yvonne Le Brun, David Potterton</a:t>
            </a:r>
          </a:p>
        </p:txBody>
      </p:sp>
    </p:spTree>
    <p:extLst>
      <p:ext uri="{BB962C8B-B14F-4D97-AF65-F5344CB8AC3E}">
        <p14:creationId xmlns:p14="http://schemas.microsoft.com/office/powerpoint/2010/main" val="421856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BC1B-E641-4CD1-B360-0DBAACC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1808-1EA8-4857-97CF-B63925BDD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Location – agreed with the Trusty Servant to use a space in the pub for the shop.  A location on the village green.</a:t>
            </a:r>
          </a:p>
          <a:p>
            <a:r>
              <a:rPr lang="en-GB" dirty="0"/>
              <a:t>Negotiating a lease/licence with Ei Group and Debbie &amp; Duane Lewis</a:t>
            </a:r>
          </a:p>
          <a:p>
            <a:r>
              <a:rPr lang="en-GB" dirty="0"/>
              <a:t>Assessed the refurbishment of the pub space.</a:t>
            </a:r>
          </a:p>
          <a:p>
            <a:r>
              <a:rPr lang="en-GB" dirty="0"/>
              <a:t>Opened a bank account.</a:t>
            </a:r>
          </a:p>
          <a:p>
            <a:r>
              <a:rPr lang="en-GB" dirty="0"/>
              <a:t>Joining the Plunkett Society.</a:t>
            </a:r>
          </a:p>
          <a:p>
            <a:r>
              <a:rPr lang="en-GB" dirty="0"/>
              <a:t>Registering with FCA as a Community Benefit Society.</a:t>
            </a:r>
          </a:p>
          <a:p>
            <a:r>
              <a:rPr lang="en-GB" dirty="0"/>
              <a:t>Fund raising, e.g. Village Quiz, Pop-up café/shop on the village green, grants.</a:t>
            </a:r>
          </a:p>
        </p:txBody>
      </p:sp>
    </p:spTree>
    <p:extLst>
      <p:ext uri="{BB962C8B-B14F-4D97-AF65-F5344CB8AC3E}">
        <p14:creationId xmlns:p14="http://schemas.microsoft.com/office/powerpoint/2010/main" val="229680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BC1B-E641-4CD1-B360-0DBAACCB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D1808-1EA8-4857-97CF-B63925BDD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024"/>
            <a:ext cx="10515600" cy="4709262"/>
          </a:xfrm>
        </p:spPr>
        <p:txBody>
          <a:bodyPr>
            <a:normAutofit/>
          </a:bodyPr>
          <a:lstStyle/>
          <a:p>
            <a:r>
              <a:rPr lang="en-GB" dirty="0"/>
              <a:t>Finalise a costed Business Plan &amp; schedule for development</a:t>
            </a:r>
          </a:p>
          <a:p>
            <a:r>
              <a:rPr lang="en-GB" dirty="0"/>
              <a:t>Raise funds – share issue, gifts, fund raising activities</a:t>
            </a:r>
          </a:p>
          <a:p>
            <a:r>
              <a:rPr lang="en-GB" dirty="0"/>
              <a:t>Apply for funding grants (matched funds)</a:t>
            </a:r>
          </a:p>
          <a:p>
            <a:r>
              <a:rPr lang="en-GB" dirty="0"/>
              <a:t>Resolve any planning issues for shop</a:t>
            </a:r>
          </a:p>
          <a:p>
            <a:r>
              <a:rPr lang="en-GB" dirty="0"/>
              <a:t>Refurbish the pub space including Electricity, Water, </a:t>
            </a:r>
            <a:r>
              <a:rPr lang="en-GB" dirty="0" err="1"/>
              <a:t>WiFi</a:t>
            </a:r>
            <a:endParaRPr lang="en-GB" dirty="0"/>
          </a:p>
          <a:p>
            <a:r>
              <a:rPr lang="en-GB" dirty="0"/>
              <a:t>Fit the shop out</a:t>
            </a:r>
          </a:p>
          <a:p>
            <a:r>
              <a:rPr lang="en-GB" dirty="0"/>
              <a:t>Recruit at least 30 volunteer staff</a:t>
            </a:r>
          </a:p>
          <a:p>
            <a:r>
              <a:rPr lang="en-GB" dirty="0"/>
              <a:t>Stock the shop</a:t>
            </a:r>
          </a:p>
          <a:p>
            <a:r>
              <a:rPr lang="en-GB" dirty="0"/>
              <a:t>Run the shop</a:t>
            </a:r>
          </a:p>
        </p:txBody>
      </p:sp>
    </p:spTree>
    <p:extLst>
      <p:ext uri="{BB962C8B-B14F-4D97-AF65-F5344CB8AC3E}">
        <p14:creationId xmlns:p14="http://schemas.microsoft.com/office/powerpoint/2010/main" val="60386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662</Words>
  <Application>Microsoft Office PowerPoint</Application>
  <PresentationFormat>Widescreen</PresentationFormat>
  <Paragraphs>155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Minstead Community Shop</vt:lpstr>
      <vt:lpstr>Topics</vt:lpstr>
      <vt:lpstr>PowerPoint Presentation</vt:lpstr>
      <vt:lpstr>PowerPoint Presentation</vt:lpstr>
      <vt:lpstr>PowerPoint Presentation</vt:lpstr>
      <vt:lpstr>PowerPoint Presentation</vt:lpstr>
      <vt:lpstr>Working Group Membership</vt:lpstr>
      <vt:lpstr>Working Group Actions</vt:lpstr>
      <vt:lpstr>Tasks ahead</vt:lpstr>
      <vt:lpstr>Operational management</vt:lpstr>
      <vt:lpstr>Finance</vt:lpstr>
      <vt:lpstr>Outline set up costs</vt:lpstr>
      <vt:lpstr>Years 1 - 3 business plan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Minstead Community Shop</dc:title>
  <dc:creator>Dom</dc:creator>
  <cp:lastModifiedBy>Tim Nicholson</cp:lastModifiedBy>
  <cp:revision>100</cp:revision>
  <cp:lastPrinted>2018-10-12T13:25:38Z</cp:lastPrinted>
  <dcterms:created xsi:type="dcterms:W3CDTF">2018-10-12T13:03:58Z</dcterms:created>
  <dcterms:modified xsi:type="dcterms:W3CDTF">2019-03-15T13:14:09Z</dcterms:modified>
</cp:coreProperties>
</file>